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Trispace"/>
      <p:regular r:id="rId18"/>
      <p:bold r:id="rId19"/>
    </p:embeddedFont>
    <p:embeddedFont>
      <p:font typeface="Maven Pro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MavenPr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Trispace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Trispac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0.png>
</file>

<file path=ppt/media/image21.jpg>
</file>

<file path=ppt/media/image23.png>
</file>

<file path=ppt/media/image24.jpg>
</file>

<file path=ppt/media/image25.png>
</file>

<file path=ppt/media/image26.png>
</file>

<file path=ppt/media/image3.png>
</file>

<file path=ppt/media/image5.pn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2a993c14329_2_7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8" name="Google Shape;828;g2a993c14329_2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2a993c14329_2_7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5" name="Google Shape;835;g2a993c14329_2_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2a9db77876f_1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2" name="Google Shape;842;g2a9db77876f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2a993c14329_2_7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0" name="Google Shape;850;g2a993c14329_2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2a993c14329_2_8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8" name="Google Shape;858;g2a993c14329_2_8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2a993c14329_2_8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7" name="Google Shape;887;g2a993c14329_2_8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2a993c14329_2_9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4" name="Google Shape;894;g2a993c14329_2_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Relationship Id="rId7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Relationship Id="rId6" Type="http://schemas.openxmlformats.org/officeDocument/2006/relationships/image" Target="../media/image3.png"/><Relationship Id="rId7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Relationship Id="rId7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Relationship Id="rId6" Type="http://schemas.openxmlformats.org/officeDocument/2006/relationships/image" Target="../media/image3.png"/><Relationship Id="rId7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55" name="Google Shape;55;p14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56" name="Google Shape;56;p14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" name="Google Shape;57;p14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8" name="Google Shape;58;p14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9" name="Google Shape;59;p14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0" name="Google Shape;60;p14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1" name="Google Shape;61;p14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2" name="Google Shape;62;p14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3" name="Google Shape;63;p14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" name="Google Shape;64;p14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pic>
          <p:nvPicPr>
            <p:cNvPr id="65" name="Google Shape;65;p14"/>
            <p:cNvPicPr preferRelativeResize="0"/>
            <p:nvPr/>
          </p:nvPicPr>
          <p:blipFill rotWithShape="1">
            <a:blip r:embed="rId2">
              <a:alphaModFix amt="66000"/>
            </a:blip>
            <a:srcRect b="0" l="0" r="0" t="0"/>
            <a:stretch/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6" name="Google Shape;66;p14"/>
          <p:cNvGrpSpPr/>
          <p:nvPr/>
        </p:nvGrpSpPr>
        <p:grpSpPr>
          <a:xfrm>
            <a:off x="-1858525" y="-2151900"/>
            <a:ext cx="12700426" cy="9156426"/>
            <a:chOff x="-1858525" y="-2151900"/>
            <a:chExt cx="12700426" cy="9156426"/>
          </a:xfrm>
        </p:grpSpPr>
        <p:pic>
          <p:nvPicPr>
            <p:cNvPr id="67" name="Google Shape;67;p14"/>
            <p:cNvPicPr preferRelativeResize="0"/>
            <p:nvPr/>
          </p:nvPicPr>
          <p:blipFill rotWithShape="1">
            <a:blip r:embed="rId3">
              <a:alphaModFix amt="90000"/>
            </a:blip>
            <a:srcRect b="0" l="0" r="0" t="0"/>
            <a:stretch/>
          </p:blipFill>
          <p:spPr>
            <a:xfrm>
              <a:off x="5698400" y="-215190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" name="Google Shape;68;p14"/>
            <p:cNvPicPr preferRelativeResize="0"/>
            <p:nvPr/>
          </p:nvPicPr>
          <p:blipFill rotWithShape="1">
            <a:blip r:embed="rId4">
              <a:alphaModFix amt="90000"/>
            </a:blip>
            <a:srcRect b="0" l="0" r="0" t="0"/>
            <a:stretch/>
          </p:blipFill>
          <p:spPr>
            <a:xfrm>
              <a:off x="-1858525" y="186102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9" name="Google Shape;69;p14"/>
            <p:cNvGrpSpPr/>
            <p:nvPr/>
          </p:nvGrpSpPr>
          <p:grpSpPr>
            <a:xfrm>
              <a:off x="-1252600" y="-1545437"/>
              <a:ext cx="10989828" cy="7761641"/>
              <a:chOff x="-1252600" y="-1545437"/>
              <a:chExt cx="10989828" cy="7761641"/>
            </a:xfrm>
          </p:grpSpPr>
          <p:pic>
            <p:nvPicPr>
              <p:cNvPr id="70" name="Google Shape;70;p14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6147227" y="2727829"/>
                <a:ext cx="3590001" cy="34883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1" name="Google Shape;71;p14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-1252600" y="-1545437"/>
                <a:ext cx="3674696" cy="359396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72" name="Google Shape;72;p14"/>
          <p:cNvGrpSpPr/>
          <p:nvPr/>
        </p:nvGrpSpPr>
        <p:grpSpPr>
          <a:xfrm>
            <a:off x="8072340" y="105131"/>
            <a:ext cx="945465" cy="1336437"/>
            <a:chOff x="3175300" y="1676625"/>
            <a:chExt cx="451425" cy="638100"/>
          </a:xfrm>
        </p:grpSpPr>
        <p:sp>
          <p:nvSpPr>
            <p:cNvPr id="73" name="Google Shape;73;p14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" name="Google Shape;121;p14"/>
          <p:cNvGrpSpPr/>
          <p:nvPr/>
        </p:nvGrpSpPr>
        <p:grpSpPr>
          <a:xfrm>
            <a:off x="-1864479" y="1192310"/>
            <a:ext cx="5544770" cy="6247261"/>
            <a:chOff x="-1864479" y="1192310"/>
            <a:chExt cx="5544770" cy="6247261"/>
          </a:xfrm>
        </p:grpSpPr>
        <p:pic>
          <p:nvPicPr>
            <p:cNvPr id="122" name="Google Shape;122;p14"/>
            <p:cNvPicPr preferRelativeResize="0"/>
            <p:nvPr/>
          </p:nvPicPr>
          <p:blipFill rotWithShape="1">
            <a:blip r:embed="rId7">
              <a:alphaModFix amt="70000"/>
            </a:blip>
            <a:srcRect b="0" l="0" r="0" t="0"/>
            <a:stretch/>
          </p:blipFill>
          <p:spPr>
            <a:xfrm rot="3906156">
              <a:off x="-2133617" y="3779341"/>
              <a:ext cx="6389247" cy="1073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3" name="Google Shape;123;p14"/>
            <p:cNvPicPr preferRelativeResize="0"/>
            <p:nvPr/>
          </p:nvPicPr>
          <p:blipFill rotWithShape="1">
            <a:blip r:embed="rId7">
              <a:alphaModFix amt="70000"/>
            </a:blip>
            <a:srcRect b="0" l="0" r="0" t="0"/>
            <a:stretch/>
          </p:blipFill>
          <p:spPr>
            <a:xfrm rot="2440942">
              <a:off x="-2286717" y="3779328"/>
              <a:ext cx="6389246" cy="1073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4" name="Google Shape;124;p14"/>
          <p:cNvSpPr txBox="1"/>
          <p:nvPr>
            <p:ph type="ctrTitle"/>
          </p:nvPr>
        </p:nvSpPr>
        <p:spPr>
          <a:xfrm>
            <a:off x="1851050" y="1119825"/>
            <a:ext cx="5442000" cy="242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5" name="Google Shape;125;p14"/>
          <p:cNvSpPr txBox="1"/>
          <p:nvPr>
            <p:ph idx="1" type="subTitle"/>
          </p:nvPr>
        </p:nvSpPr>
        <p:spPr>
          <a:xfrm>
            <a:off x="1851050" y="3547863"/>
            <a:ext cx="5442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15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28" name="Google Shape;128;p15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29" name="Google Shape;129;p15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" name="Google Shape;130;p15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1" name="Google Shape;131;p15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2" name="Google Shape;132;p15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3" name="Google Shape;133;p15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4" name="Google Shape;134;p15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5" name="Google Shape;135;p15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6" name="Google Shape;136;p15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7" name="Google Shape;137;p15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pic>
          <p:nvPicPr>
            <p:cNvPr id="138" name="Google Shape;138;p15"/>
            <p:cNvPicPr preferRelativeResize="0"/>
            <p:nvPr/>
          </p:nvPicPr>
          <p:blipFill rotWithShape="1">
            <a:blip r:embed="rId2">
              <a:alphaModFix amt="66000"/>
            </a:blip>
            <a:srcRect b="0" l="0" r="0" t="0"/>
            <a:stretch/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9" name="Google Shape;139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15"/>
          <p:cNvSpPr txBox="1"/>
          <p:nvPr>
            <p:ph idx="1" type="subTitle"/>
          </p:nvPr>
        </p:nvSpPr>
        <p:spPr>
          <a:xfrm>
            <a:off x="4951127" y="2378750"/>
            <a:ext cx="2704500" cy="14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1" name="Google Shape;141;p15"/>
          <p:cNvSpPr txBox="1"/>
          <p:nvPr>
            <p:ph idx="2" type="subTitle"/>
          </p:nvPr>
        </p:nvSpPr>
        <p:spPr>
          <a:xfrm>
            <a:off x="1488650" y="2378750"/>
            <a:ext cx="2704500" cy="14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idx="3" type="subTitle"/>
          </p:nvPr>
        </p:nvSpPr>
        <p:spPr>
          <a:xfrm>
            <a:off x="1488638" y="1914500"/>
            <a:ext cx="27045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143" name="Google Shape;143;p15"/>
          <p:cNvSpPr txBox="1"/>
          <p:nvPr>
            <p:ph idx="4" type="subTitle"/>
          </p:nvPr>
        </p:nvSpPr>
        <p:spPr>
          <a:xfrm>
            <a:off x="4951120" y="1914500"/>
            <a:ext cx="27045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pic>
        <p:nvPicPr>
          <p:cNvPr id="144" name="Google Shape;14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3">
            <a:off x="-2893635" y="2046212"/>
            <a:ext cx="6257541" cy="10510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5"/>
          <p:cNvGrpSpPr/>
          <p:nvPr/>
        </p:nvGrpSpPr>
        <p:grpSpPr>
          <a:xfrm>
            <a:off x="-2677675" y="-2412101"/>
            <a:ext cx="14659626" cy="9825982"/>
            <a:chOff x="-2677675" y="-2412101"/>
            <a:chExt cx="14659626" cy="9825982"/>
          </a:xfrm>
        </p:grpSpPr>
        <p:pic>
          <p:nvPicPr>
            <p:cNvPr id="146" name="Google Shape;146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324899" y="4398945"/>
              <a:ext cx="3082670" cy="30149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7" name="Google Shape;147;p1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20999" y="-2412101"/>
              <a:ext cx="3632727" cy="35298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8" name="Google Shape;148;p15"/>
            <p:cNvPicPr preferRelativeResize="0"/>
            <p:nvPr/>
          </p:nvPicPr>
          <p:blipFill rotWithShape="1">
            <a:blip r:embed="rId6">
              <a:alphaModFix amt="80000"/>
            </a:blip>
            <a:srcRect b="0" l="0" r="0" t="0"/>
            <a:stretch/>
          </p:blipFill>
          <p:spPr>
            <a:xfrm>
              <a:off x="6838450" y="-6469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15"/>
            <p:cNvPicPr preferRelativeResize="0"/>
            <p:nvPr/>
          </p:nvPicPr>
          <p:blipFill rotWithShape="1">
            <a:blip r:embed="rId7">
              <a:alphaModFix amt="80000"/>
            </a:blip>
            <a:srcRect b="0" l="0" r="0" t="0"/>
            <a:stretch/>
          </p:blipFill>
          <p:spPr>
            <a:xfrm>
              <a:off x="-2677675" y="140382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0" name="Google Shape;150;p15"/>
          <p:cNvGrpSpPr/>
          <p:nvPr/>
        </p:nvGrpSpPr>
        <p:grpSpPr>
          <a:xfrm>
            <a:off x="8430765" y="700306"/>
            <a:ext cx="945465" cy="1336437"/>
            <a:chOff x="3175300" y="1676625"/>
            <a:chExt cx="451425" cy="638100"/>
          </a:xfrm>
        </p:grpSpPr>
        <p:sp>
          <p:nvSpPr>
            <p:cNvPr id="151" name="Google Shape;151;p15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5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5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5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5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5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5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5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16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201" name="Google Shape;201;p16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202" name="Google Shape;202;p16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3" name="Google Shape;203;p16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4" name="Google Shape;204;p16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5" name="Google Shape;205;p16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6" name="Google Shape;206;p16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7" name="Google Shape;207;p16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8" name="Google Shape;208;p16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9" name="Google Shape;209;p16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10" name="Google Shape;210;p16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pic>
          <p:nvPicPr>
            <p:cNvPr id="211" name="Google Shape;211;p16"/>
            <p:cNvPicPr preferRelativeResize="0"/>
            <p:nvPr/>
          </p:nvPicPr>
          <p:blipFill rotWithShape="1">
            <a:blip r:embed="rId2">
              <a:alphaModFix amt="66000"/>
            </a:blip>
            <a:srcRect b="0" l="0" r="0" t="0"/>
            <a:stretch/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2" name="Google Shape;212;p16"/>
          <p:cNvGrpSpPr/>
          <p:nvPr/>
        </p:nvGrpSpPr>
        <p:grpSpPr>
          <a:xfrm>
            <a:off x="-2666803" y="-2363350"/>
            <a:ext cx="14295154" cy="9909526"/>
            <a:chOff x="-2666803" y="-2363350"/>
            <a:chExt cx="14295154" cy="9909526"/>
          </a:xfrm>
        </p:grpSpPr>
        <p:pic>
          <p:nvPicPr>
            <p:cNvPr id="213" name="Google Shape;213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 rot="7595592">
              <a:off x="-2078974" y="1448684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16"/>
            <p:cNvPicPr preferRelativeResize="0"/>
            <p:nvPr/>
          </p:nvPicPr>
          <p:blipFill rotWithShape="1">
            <a:blip r:embed="rId4">
              <a:alphaModFix amt="90000"/>
            </a:blip>
            <a:srcRect b="0" l="0" r="0" t="0"/>
            <a:stretch/>
          </p:blipFill>
          <p:spPr>
            <a:xfrm>
              <a:off x="6484850" y="240267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16"/>
            <p:cNvPicPr preferRelativeResize="0"/>
            <p:nvPr/>
          </p:nvPicPr>
          <p:blipFill rotWithShape="1">
            <a:blip r:embed="rId5">
              <a:alphaModFix amt="90000"/>
            </a:blip>
            <a:srcRect b="0" l="0" r="0" t="0"/>
            <a:stretch/>
          </p:blipFill>
          <p:spPr>
            <a:xfrm>
              <a:off x="-2308500" y="-23633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6" name="Google Shape;216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7" name="Google Shape;217;p16"/>
          <p:cNvSpPr txBox="1"/>
          <p:nvPr>
            <p:ph idx="2" type="title"/>
          </p:nvPr>
        </p:nvSpPr>
        <p:spPr>
          <a:xfrm>
            <a:off x="1505400" y="156260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8" name="Google Shape;218;p16"/>
          <p:cNvSpPr txBox="1"/>
          <p:nvPr>
            <p:ph idx="3" type="title"/>
          </p:nvPr>
        </p:nvSpPr>
        <p:spPr>
          <a:xfrm>
            <a:off x="1505400" y="333641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9" name="Google Shape;219;p16"/>
          <p:cNvSpPr txBox="1"/>
          <p:nvPr>
            <p:ph idx="4" type="title"/>
          </p:nvPr>
        </p:nvSpPr>
        <p:spPr>
          <a:xfrm>
            <a:off x="4204675" y="156260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0" name="Google Shape;220;p16"/>
          <p:cNvSpPr txBox="1"/>
          <p:nvPr>
            <p:ph idx="5" type="title"/>
          </p:nvPr>
        </p:nvSpPr>
        <p:spPr>
          <a:xfrm>
            <a:off x="4204675" y="333641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1" name="Google Shape;221;p16"/>
          <p:cNvSpPr txBox="1"/>
          <p:nvPr>
            <p:ph idx="6" type="title"/>
          </p:nvPr>
        </p:nvSpPr>
        <p:spPr>
          <a:xfrm>
            <a:off x="6903950" y="156260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2" name="Google Shape;222;p16"/>
          <p:cNvSpPr txBox="1"/>
          <p:nvPr>
            <p:ph idx="7" type="title"/>
          </p:nvPr>
        </p:nvSpPr>
        <p:spPr>
          <a:xfrm>
            <a:off x="6903950" y="333641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3" name="Google Shape;223;p16"/>
          <p:cNvSpPr txBox="1"/>
          <p:nvPr>
            <p:ph idx="1" type="subTitle"/>
          </p:nvPr>
        </p:nvSpPr>
        <p:spPr>
          <a:xfrm>
            <a:off x="720000" y="1934000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4" name="Google Shape;224;p16"/>
          <p:cNvSpPr txBox="1"/>
          <p:nvPr>
            <p:ph idx="8" type="subTitle"/>
          </p:nvPr>
        </p:nvSpPr>
        <p:spPr>
          <a:xfrm>
            <a:off x="3419275" y="1934000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5" name="Google Shape;225;p16"/>
          <p:cNvSpPr txBox="1"/>
          <p:nvPr>
            <p:ph idx="9" type="subTitle"/>
          </p:nvPr>
        </p:nvSpPr>
        <p:spPr>
          <a:xfrm>
            <a:off x="6118550" y="1934000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6" name="Google Shape;226;p16"/>
          <p:cNvSpPr txBox="1"/>
          <p:nvPr>
            <p:ph idx="13" type="subTitle"/>
          </p:nvPr>
        </p:nvSpPr>
        <p:spPr>
          <a:xfrm>
            <a:off x="720000" y="3707875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7" name="Google Shape;227;p16"/>
          <p:cNvSpPr txBox="1"/>
          <p:nvPr>
            <p:ph idx="14" type="subTitle"/>
          </p:nvPr>
        </p:nvSpPr>
        <p:spPr>
          <a:xfrm>
            <a:off x="3419275" y="3707875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8" name="Google Shape;228;p16"/>
          <p:cNvSpPr txBox="1"/>
          <p:nvPr>
            <p:ph idx="15" type="subTitle"/>
          </p:nvPr>
        </p:nvSpPr>
        <p:spPr>
          <a:xfrm>
            <a:off x="6118550" y="3707875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229" name="Google Shape;229;p16"/>
          <p:cNvGrpSpPr/>
          <p:nvPr/>
        </p:nvGrpSpPr>
        <p:grpSpPr>
          <a:xfrm>
            <a:off x="2678165" y="-796944"/>
            <a:ext cx="4960490" cy="6782512"/>
            <a:chOff x="2678165" y="-796944"/>
            <a:chExt cx="4960490" cy="6782512"/>
          </a:xfrm>
        </p:grpSpPr>
        <p:grpSp>
          <p:nvGrpSpPr>
            <p:cNvPr id="230" name="Google Shape;230;p16"/>
            <p:cNvGrpSpPr/>
            <p:nvPr/>
          </p:nvGrpSpPr>
          <p:grpSpPr>
            <a:xfrm>
              <a:off x="2678165" y="4649131"/>
              <a:ext cx="945465" cy="1336437"/>
              <a:chOff x="3175300" y="1676625"/>
              <a:chExt cx="451425" cy="638100"/>
            </a:xfrm>
          </p:grpSpPr>
          <p:sp>
            <p:nvSpPr>
              <p:cNvPr id="231" name="Google Shape;231;p16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6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6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16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16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16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16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16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16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16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16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16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16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6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16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16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6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6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16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16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16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16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16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16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16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16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6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16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16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16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6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16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16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16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16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6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6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16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16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16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16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16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16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16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16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16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16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9" name="Google Shape;279;p16"/>
            <p:cNvGrpSpPr/>
            <p:nvPr/>
          </p:nvGrpSpPr>
          <p:grpSpPr>
            <a:xfrm>
              <a:off x="6693190" y="-796944"/>
              <a:ext cx="945465" cy="1336437"/>
              <a:chOff x="3175300" y="1676625"/>
              <a:chExt cx="451425" cy="638100"/>
            </a:xfrm>
          </p:grpSpPr>
          <p:sp>
            <p:nvSpPr>
              <p:cNvPr id="280" name="Google Shape;280;p16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16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" name="Google Shape;282;p16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16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16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16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16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16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16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16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16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16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16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16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16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16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16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16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16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16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16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16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16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16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16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16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16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16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16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16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16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16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16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16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16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16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16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16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16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16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16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16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16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16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16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16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16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16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328" name="Google Shape;328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5536032">
            <a:off x="5829815" y="2170464"/>
            <a:ext cx="6257545" cy="105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330;p17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331" name="Google Shape;331;p17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332" name="Google Shape;332;p17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3" name="Google Shape;333;p17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4" name="Google Shape;334;p17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5" name="Google Shape;335;p17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6" name="Google Shape;336;p17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7" name="Google Shape;337;p17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8" name="Google Shape;338;p17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9" name="Google Shape;339;p17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0" name="Google Shape;340;p17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pic>
          <p:nvPicPr>
            <p:cNvPr id="341" name="Google Shape;341;p17"/>
            <p:cNvPicPr preferRelativeResize="0"/>
            <p:nvPr/>
          </p:nvPicPr>
          <p:blipFill rotWithShape="1">
            <a:blip r:embed="rId2">
              <a:alphaModFix amt="66000"/>
            </a:blip>
            <a:srcRect b="0" l="0" r="0" t="0"/>
            <a:stretch/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2" name="Google Shape;342;p17"/>
          <p:cNvGrpSpPr/>
          <p:nvPr/>
        </p:nvGrpSpPr>
        <p:grpSpPr>
          <a:xfrm>
            <a:off x="-402410" y="1151381"/>
            <a:ext cx="9778640" cy="4667712"/>
            <a:chOff x="-402410" y="1151381"/>
            <a:chExt cx="9778640" cy="4667712"/>
          </a:xfrm>
        </p:grpSpPr>
        <p:grpSp>
          <p:nvGrpSpPr>
            <p:cNvPr id="343" name="Google Shape;343;p17"/>
            <p:cNvGrpSpPr/>
            <p:nvPr/>
          </p:nvGrpSpPr>
          <p:grpSpPr>
            <a:xfrm>
              <a:off x="-402410" y="1151381"/>
              <a:ext cx="945465" cy="1336437"/>
              <a:chOff x="3175300" y="1676625"/>
              <a:chExt cx="451425" cy="638100"/>
            </a:xfrm>
          </p:grpSpPr>
          <p:sp>
            <p:nvSpPr>
              <p:cNvPr id="344" name="Google Shape;344;p17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17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17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17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17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17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17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17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17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17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17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17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17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17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17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17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17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17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17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17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17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17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17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17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17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17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17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17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17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17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17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17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17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17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17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17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17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17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17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17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17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17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17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17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17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17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17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17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2" name="Google Shape;392;p17"/>
            <p:cNvGrpSpPr/>
            <p:nvPr/>
          </p:nvGrpSpPr>
          <p:grpSpPr>
            <a:xfrm>
              <a:off x="8430765" y="4482656"/>
              <a:ext cx="945465" cy="1336437"/>
              <a:chOff x="3175300" y="1676625"/>
              <a:chExt cx="451425" cy="638100"/>
            </a:xfrm>
          </p:grpSpPr>
          <p:sp>
            <p:nvSpPr>
              <p:cNvPr id="393" name="Google Shape;393;p17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17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17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17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17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17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17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17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17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17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17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17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17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17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17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17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17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17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17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" name="Google Shape;412;p17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" name="Google Shape;413;p17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17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17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17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17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17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17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17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17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17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17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17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17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6" name="Google Shape;426;p17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7" name="Google Shape;427;p17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Google Shape;428;p17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9" name="Google Shape;429;p17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0" name="Google Shape;430;p17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1" name="Google Shape;431;p17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2" name="Google Shape;432;p17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" name="Google Shape;433;p17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4" name="Google Shape;434;p17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5" name="Google Shape;435;p17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6" name="Google Shape;436;p17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17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Google Shape;438;p17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" name="Google Shape;439;p17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" name="Google Shape;440;p17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41" name="Google Shape;441;p17"/>
          <p:cNvGrpSpPr/>
          <p:nvPr/>
        </p:nvGrpSpPr>
        <p:grpSpPr>
          <a:xfrm>
            <a:off x="-1620975" y="-1528442"/>
            <a:ext cx="13096226" cy="9441231"/>
            <a:chOff x="-1620975" y="-1528442"/>
            <a:chExt cx="13096226" cy="9441231"/>
          </a:xfrm>
        </p:grpSpPr>
        <p:pic>
          <p:nvPicPr>
            <p:cNvPr id="442" name="Google Shape;442;p17"/>
            <p:cNvPicPr preferRelativeResize="0"/>
            <p:nvPr/>
          </p:nvPicPr>
          <p:blipFill rotWithShape="1">
            <a:blip r:embed="rId3">
              <a:alphaModFix amt="90000"/>
            </a:blip>
            <a:srcRect b="0" l="0" r="0" t="0"/>
            <a:stretch/>
          </p:blipFill>
          <p:spPr>
            <a:xfrm>
              <a:off x="6331750" y="2769288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3" name="Google Shape;443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1620975" y="3687900"/>
              <a:ext cx="2849075" cy="2849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4" name="Google Shape;444;p17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9792640">
              <a:off x="7362163" y="-1147480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5" name="Google Shape;445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46" name="Google Shape;446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684051">
            <a:off x="-2170285" y="-507811"/>
            <a:ext cx="6257545" cy="105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18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449" name="Google Shape;449;p18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450" name="Google Shape;450;p18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51" name="Google Shape;451;p18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52" name="Google Shape;452;p18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53" name="Google Shape;453;p18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54" name="Google Shape;454;p18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55" name="Google Shape;455;p18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56" name="Google Shape;456;p18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57" name="Google Shape;457;p18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58" name="Google Shape;458;p18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pic>
          <p:nvPicPr>
            <p:cNvPr id="459" name="Google Shape;459;p18"/>
            <p:cNvPicPr preferRelativeResize="0"/>
            <p:nvPr/>
          </p:nvPicPr>
          <p:blipFill rotWithShape="1">
            <a:blip r:embed="rId2">
              <a:alphaModFix amt="66000"/>
            </a:blip>
            <a:srcRect b="0" l="0" r="0" t="0"/>
            <a:stretch/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60" name="Google Shape;460;p18"/>
          <p:cNvGrpSpPr/>
          <p:nvPr/>
        </p:nvGrpSpPr>
        <p:grpSpPr>
          <a:xfrm>
            <a:off x="-1858525" y="-2151900"/>
            <a:ext cx="12700426" cy="9156426"/>
            <a:chOff x="-1858525" y="-2151900"/>
            <a:chExt cx="12700426" cy="9156426"/>
          </a:xfrm>
        </p:grpSpPr>
        <p:pic>
          <p:nvPicPr>
            <p:cNvPr id="461" name="Google Shape;461;p18"/>
            <p:cNvPicPr preferRelativeResize="0"/>
            <p:nvPr/>
          </p:nvPicPr>
          <p:blipFill rotWithShape="1">
            <a:blip r:embed="rId3">
              <a:alphaModFix amt="90000"/>
            </a:blip>
            <a:srcRect b="0" l="0" r="0" t="0"/>
            <a:stretch/>
          </p:blipFill>
          <p:spPr>
            <a:xfrm>
              <a:off x="5698400" y="-215190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2" name="Google Shape;462;p18"/>
            <p:cNvPicPr preferRelativeResize="0"/>
            <p:nvPr/>
          </p:nvPicPr>
          <p:blipFill rotWithShape="1">
            <a:blip r:embed="rId4">
              <a:alphaModFix amt="90000"/>
            </a:blip>
            <a:srcRect b="0" l="0" r="0" t="0"/>
            <a:stretch/>
          </p:blipFill>
          <p:spPr>
            <a:xfrm>
              <a:off x="-1858525" y="186102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3" name="Google Shape;463;p18"/>
            <p:cNvGrpSpPr/>
            <p:nvPr/>
          </p:nvGrpSpPr>
          <p:grpSpPr>
            <a:xfrm>
              <a:off x="-1252600" y="-1545437"/>
              <a:ext cx="10989828" cy="7761641"/>
              <a:chOff x="-1252600" y="-1545437"/>
              <a:chExt cx="10989828" cy="7761641"/>
            </a:xfrm>
          </p:grpSpPr>
          <p:pic>
            <p:nvPicPr>
              <p:cNvPr id="464" name="Google Shape;464;p18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6147227" y="2727829"/>
                <a:ext cx="3590001" cy="34883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5" name="Google Shape;465;p18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-1252600" y="-1545437"/>
                <a:ext cx="3674696" cy="359396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466" name="Google Shape;466;p18"/>
          <p:cNvGrpSpPr/>
          <p:nvPr/>
        </p:nvGrpSpPr>
        <p:grpSpPr>
          <a:xfrm>
            <a:off x="-1864479" y="1192310"/>
            <a:ext cx="5544770" cy="6247261"/>
            <a:chOff x="-1864479" y="1192310"/>
            <a:chExt cx="5544770" cy="6247261"/>
          </a:xfrm>
        </p:grpSpPr>
        <p:pic>
          <p:nvPicPr>
            <p:cNvPr id="467" name="Google Shape;467;p18"/>
            <p:cNvPicPr preferRelativeResize="0"/>
            <p:nvPr/>
          </p:nvPicPr>
          <p:blipFill rotWithShape="1">
            <a:blip r:embed="rId7">
              <a:alphaModFix amt="70000"/>
            </a:blip>
            <a:srcRect b="0" l="0" r="0" t="0"/>
            <a:stretch/>
          </p:blipFill>
          <p:spPr>
            <a:xfrm rot="3906156">
              <a:off x="-2133617" y="3779341"/>
              <a:ext cx="6389247" cy="1073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8" name="Google Shape;468;p18"/>
            <p:cNvPicPr preferRelativeResize="0"/>
            <p:nvPr/>
          </p:nvPicPr>
          <p:blipFill rotWithShape="1">
            <a:blip r:embed="rId7">
              <a:alphaModFix amt="70000"/>
            </a:blip>
            <a:srcRect b="0" l="0" r="0" t="0"/>
            <a:stretch/>
          </p:blipFill>
          <p:spPr>
            <a:xfrm rot="2440942">
              <a:off x="-2286717" y="3779328"/>
              <a:ext cx="6389246" cy="1073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9" name="Google Shape;469;p1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470" name="Google Shape;470;p18"/>
          <p:cNvGrpSpPr/>
          <p:nvPr/>
        </p:nvGrpSpPr>
        <p:grpSpPr>
          <a:xfrm>
            <a:off x="8072340" y="105131"/>
            <a:ext cx="945465" cy="1336437"/>
            <a:chOff x="3175300" y="1676625"/>
            <a:chExt cx="451425" cy="638100"/>
          </a:xfrm>
        </p:grpSpPr>
        <p:sp>
          <p:nvSpPr>
            <p:cNvPr id="471" name="Google Shape;471;p18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8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8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8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8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8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8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8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8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8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8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8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8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8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8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8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8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8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8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8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8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8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8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8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8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8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8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8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8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8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8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8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8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8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8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8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8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8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8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19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521" name="Google Shape;521;p19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522" name="Google Shape;522;p19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3" name="Google Shape;523;p19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4" name="Google Shape;524;p19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5" name="Google Shape;525;p19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6" name="Google Shape;526;p19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7" name="Google Shape;527;p19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8" name="Google Shape;528;p19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9" name="Google Shape;529;p19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0" name="Google Shape;530;p19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pic>
          <p:nvPicPr>
            <p:cNvPr id="531" name="Google Shape;531;p19"/>
            <p:cNvPicPr preferRelativeResize="0"/>
            <p:nvPr/>
          </p:nvPicPr>
          <p:blipFill rotWithShape="1">
            <a:blip r:embed="rId2">
              <a:alphaModFix amt="66000"/>
            </a:blip>
            <a:srcRect b="0" l="0" r="0" t="0"/>
            <a:stretch/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32" name="Google Shape;532;p1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3" name="Google Shape;533;p1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534" name="Google Shape;534;p19"/>
          <p:cNvGrpSpPr/>
          <p:nvPr/>
        </p:nvGrpSpPr>
        <p:grpSpPr>
          <a:xfrm>
            <a:off x="-402410" y="1151381"/>
            <a:ext cx="9778640" cy="4667712"/>
            <a:chOff x="-402410" y="1151381"/>
            <a:chExt cx="9778640" cy="4667712"/>
          </a:xfrm>
        </p:grpSpPr>
        <p:grpSp>
          <p:nvGrpSpPr>
            <p:cNvPr id="535" name="Google Shape;535;p19"/>
            <p:cNvGrpSpPr/>
            <p:nvPr/>
          </p:nvGrpSpPr>
          <p:grpSpPr>
            <a:xfrm>
              <a:off x="-402410" y="1151381"/>
              <a:ext cx="945465" cy="1336437"/>
              <a:chOff x="3175300" y="1676625"/>
              <a:chExt cx="451425" cy="638100"/>
            </a:xfrm>
          </p:grpSpPr>
          <p:sp>
            <p:nvSpPr>
              <p:cNvPr id="536" name="Google Shape;536;p19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19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19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19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19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19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19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19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19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19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19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19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19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19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19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19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19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19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19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19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19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19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19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19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560;p19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561;p19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19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19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19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19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19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19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19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19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19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19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19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19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19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19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19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19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19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19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19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19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19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19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4" name="Google Shape;584;p19"/>
            <p:cNvGrpSpPr/>
            <p:nvPr/>
          </p:nvGrpSpPr>
          <p:grpSpPr>
            <a:xfrm>
              <a:off x="8430765" y="4482656"/>
              <a:ext cx="945465" cy="1336437"/>
              <a:chOff x="3175300" y="1676625"/>
              <a:chExt cx="451425" cy="638100"/>
            </a:xfrm>
          </p:grpSpPr>
          <p:sp>
            <p:nvSpPr>
              <p:cNvPr id="585" name="Google Shape;585;p19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19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19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19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19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19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19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19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19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19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19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19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19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19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19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19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19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19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19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19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19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" name="Google Shape;606;p19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19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19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19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19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19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19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19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19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19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19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19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19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19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19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19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19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19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19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19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19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19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19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19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19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p19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19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33" name="Google Shape;633;p19"/>
          <p:cNvGrpSpPr/>
          <p:nvPr/>
        </p:nvGrpSpPr>
        <p:grpSpPr>
          <a:xfrm>
            <a:off x="-1620975" y="-1528442"/>
            <a:ext cx="13096226" cy="9441231"/>
            <a:chOff x="-1620975" y="-1528442"/>
            <a:chExt cx="13096226" cy="9441231"/>
          </a:xfrm>
        </p:grpSpPr>
        <p:pic>
          <p:nvPicPr>
            <p:cNvPr id="634" name="Google Shape;634;p19"/>
            <p:cNvPicPr preferRelativeResize="0"/>
            <p:nvPr/>
          </p:nvPicPr>
          <p:blipFill rotWithShape="1">
            <a:blip r:embed="rId3">
              <a:alphaModFix amt="90000"/>
            </a:blip>
            <a:srcRect b="0" l="0" r="0" t="0"/>
            <a:stretch/>
          </p:blipFill>
          <p:spPr>
            <a:xfrm>
              <a:off x="6331750" y="2769288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5" name="Google Shape;635;p1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1620975" y="3687900"/>
              <a:ext cx="2849075" cy="2849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6" name="Google Shape;636;p19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9792640">
              <a:off x="7362163" y="-1147480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37" name="Google Shape;637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684051">
            <a:off x="-2170285" y="-507811"/>
            <a:ext cx="6257545" cy="105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2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2" name="Google Shape;642;p22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643" name="Google Shape;643;p22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644" name="Google Shape;644;p22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5" name="Google Shape;645;p22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6" name="Google Shape;646;p22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7" name="Google Shape;647;p22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8" name="Google Shape;648;p22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9" name="Google Shape;649;p22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50" name="Google Shape;650;p22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51" name="Google Shape;651;p22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52" name="Google Shape;652;p22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pic>
          <p:nvPicPr>
            <p:cNvPr id="653" name="Google Shape;653;p22"/>
            <p:cNvPicPr preferRelativeResize="0"/>
            <p:nvPr/>
          </p:nvPicPr>
          <p:blipFill rotWithShape="1">
            <a:blip r:embed="rId2">
              <a:alphaModFix amt="66000"/>
            </a:blip>
            <a:srcRect b="0" l="0" r="0" t="0"/>
            <a:stretch/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54" name="Google Shape;654;p22"/>
          <p:cNvGrpSpPr/>
          <p:nvPr/>
        </p:nvGrpSpPr>
        <p:grpSpPr>
          <a:xfrm>
            <a:off x="-402410" y="1151381"/>
            <a:ext cx="9778640" cy="4667712"/>
            <a:chOff x="-402410" y="1151381"/>
            <a:chExt cx="9778640" cy="4667712"/>
          </a:xfrm>
        </p:grpSpPr>
        <p:grpSp>
          <p:nvGrpSpPr>
            <p:cNvPr id="655" name="Google Shape;655;p22"/>
            <p:cNvGrpSpPr/>
            <p:nvPr/>
          </p:nvGrpSpPr>
          <p:grpSpPr>
            <a:xfrm>
              <a:off x="-402410" y="1151381"/>
              <a:ext cx="945465" cy="1336437"/>
              <a:chOff x="3175300" y="1676625"/>
              <a:chExt cx="451425" cy="638100"/>
            </a:xfrm>
          </p:grpSpPr>
          <p:sp>
            <p:nvSpPr>
              <p:cNvPr id="656" name="Google Shape;656;p22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22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22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22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22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22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22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22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22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22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22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22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22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22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22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22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22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22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22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22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22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22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22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22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22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22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22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22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22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22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22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22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22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22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22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22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22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22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22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22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22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22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22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22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22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22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22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22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4" name="Google Shape;704;p22"/>
            <p:cNvGrpSpPr/>
            <p:nvPr/>
          </p:nvGrpSpPr>
          <p:grpSpPr>
            <a:xfrm>
              <a:off x="8430765" y="4482656"/>
              <a:ext cx="945465" cy="1336437"/>
              <a:chOff x="3175300" y="1676625"/>
              <a:chExt cx="451425" cy="638100"/>
            </a:xfrm>
          </p:grpSpPr>
          <p:sp>
            <p:nvSpPr>
              <p:cNvPr id="705" name="Google Shape;705;p22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22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22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22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22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22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22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22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22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22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22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22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22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p22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22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0" name="Google Shape;720;p22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p22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p22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22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22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22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22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22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22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22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22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22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22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22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22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22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22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p22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22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22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0" name="Google Shape;740;p22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1" name="Google Shape;741;p22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p22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3" name="Google Shape;743;p22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4" name="Google Shape;744;p22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5" name="Google Shape;745;p22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6" name="Google Shape;746;p22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7" name="Google Shape;747;p22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8" name="Google Shape;748;p22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22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22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" name="Google Shape;751;p22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22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53" name="Google Shape;753;p22"/>
          <p:cNvGrpSpPr/>
          <p:nvPr/>
        </p:nvGrpSpPr>
        <p:grpSpPr>
          <a:xfrm>
            <a:off x="-1620975" y="-1528442"/>
            <a:ext cx="13096226" cy="9441231"/>
            <a:chOff x="-1620975" y="-1528442"/>
            <a:chExt cx="13096226" cy="9441231"/>
          </a:xfrm>
        </p:grpSpPr>
        <p:pic>
          <p:nvPicPr>
            <p:cNvPr id="754" name="Google Shape;754;p22"/>
            <p:cNvPicPr preferRelativeResize="0"/>
            <p:nvPr/>
          </p:nvPicPr>
          <p:blipFill rotWithShape="1">
            <a:blip r:embed="rId3">
              <a:alphaModFix amt="90000"/>
            </a:blip>
            <a:srcRect b="0" l="0" r="0" t="0"/>
            <a:stretch/>
          </p:blipFill>
          <p:spPr>
            <a:xfrm>
              <a:off x="6331750" y="2769288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5" name="Google Shape;755;p2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-1620975" y="3687900"/>
              <a:ext cx="2849075" cy="2849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6" name="Google Shape;756;p2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9792640">
              <a:off x="7362163" y="-1147480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57" name="Google Shape;757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684051">
            <a:off x="-2170285" y="-507811"/>
            <a:ext cx="6257545" cy="105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9" name="Google Shape;759;p23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760" name="Google Shape;760;p23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761" name="Google Shape;761;p23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62" name="Google Shape;762;p23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63" name="Google Shape;763;p23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64" name="Google Shape;764;p23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65" name="Google Shape;765;p23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66" name="Google Shape;766;p23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67" name="Google Shape;767;p23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68" name="Google Shape;768;p23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69" name="Google Shape;769;p23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pic>
          <p:nvPicPr>
            <p:cNvPr id="770" name="Google Shape;770;p23"/>
            <p:cNvPicPr preferRelativeResize="0"/>
            <p:nvPr/>
          </p:nvPicPr>
          <p:blipFill rotWithShape="1">
            <a:blip r:embed="rId2">
              <a:alphaModFix amt="66000"/>
            </a:blip>
            <a:srcRect b="0" l="0" r="0" t="0"/>
            <a:stretch/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71" name="Google Shape;77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3">
            <a:off x="-2893635" y="2046212"/>
            <a:ext cx="6257541" cy="10510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2" name="Google Shape;772;p23"/>
          <p:cNvGrpSpPr/>
          <p:nvPr/>
        </p:nvGrpSpPr>
        <p:grpSpPr>
          <a:xfrm>
            <a:off x="-2677675" y="-2412101"/>
            <a:ext cx="14659626" cy="9825982"/>
            <a:chOff x="-2677675" y="-2412101"/>
            <a:chExt cx="14659626" cy="9825982"/>
          </a:xfrm>
        </p:grpSpPr>
        <p:pic>
          <p:nvPicPr>
            <p:cNvPr id="773" name="Google Shape;773;p2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324899" y="4398945"/>
              <a:ext cx="3082670" cy="30149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4" name="Google Shape;774;p2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20999" y="-2412101"/>
              <a:ext cx="3632727" cy="35298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5" name="Google Shape;775;p23"/>
            <p:cNvPicPr preferRelativeResize="0"/>
            <p:nvPr/>
          </p:nvPicPr>
          <p:blipFill rotWithShape="1">
            <a:blip r:embed="rId6">
              <a:alphaModFix amt="80000"/>
            </a:blip>
            <a:srcRect b="0" l="0" r="0" t="0"/>
            <a:stretch/>
          </p:blipFill>
          <p:spPr>
            <a:xfrm>
              <a:off x="6838450" y="-6469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6" name="Google Shape;776;p23"/>
            <p:cNvPicPr preferRelativeResize="0"/>
            <p:nvPr/>
          </p:nvPicPr>
          <p:blipFill rotWithShape="1">
            <a:blip r:embed="rId7">
              <a:alphaModFix amt="80000"/>
            </a:blip>
            <a:srcRect b="0" l="0" r="0" t="0"/>
            <a:stretch/>
          </p:blipFill>
          <p:spPr>
            <a:xfrm>
              <a:off x="-2677675" y="140382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77" name="Google Shape;777;p23"/>
          <p:cNvGrpSpPr/>
          <p:nvPr/>
        </p:nvGrpSpPr>
        <p:grpSpPr>
          <a:xfrm>
            <a:off x="8430765" y="700306"/>
            <a:ext cx="945465" cy="1336437"/>
            <a:chOff x="3175300" y="1676625"/>
            <a:chExt cx="451425" cy="638100"/>
          </a:xfrm>
        </p:grpSpPr>
        <p:sp>
          <p:nvSpPr>
            <p:cNvPr id="778" name="Google Shape;778;p23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23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23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23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23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23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23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23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23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23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23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23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23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23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23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23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23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23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23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23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23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23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23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23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23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23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23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23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23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23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23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23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23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23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23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23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23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23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23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23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23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23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23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23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23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23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23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23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b="0" i="0" sz="2800" u="none" cap="none" strike="noStrike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b="0" i="0" sz="2800" u="none" cap="none" strike="noStrike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b="0" i="0" sz="2800" u="none" cap="none" strike="noStrike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b="0" i="0" sz="2800" u="none" cap="none" strike="noStrike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b="0" i="0" sz="2800" u="none" cap="none" strike="noStrike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b="0" i="0" sz="2800" u="none" cap="none" strike="noStrike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b="0" i="0" sz="2800" u="none" cap="none" strike="noStrike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b="0" i="0" sz="2800" u="none" cap="none" strike="noStrike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b="0" i="0" sz="2800" u="none" cap="none" strike="noStrike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b="0" i="0" sz="1200" u="none" cap="none" strike="noStrik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b="0" i="0" sz="1200" u="none" cap="none" strike="noStrik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b="0" i="0" sz="1200" u="none" cap="none" strike="noStrik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b="0" i="0" sz="1200" u="none" cap="none" strike="noStrik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b="0" i="0" sz="1200" u="none" cap="none" strike="noStrik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b="0" i="0" sz="1200" u="none" cap="none" strike="noStrik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b="0" i="0" sz="1200" u="none" cap="none" strike="noStrik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b="0" i="0" sz="1200" u="none" cap="none" strike="noStrik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b="0" i="0" sz="1200" u="none" cap="none" strike="noStrik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listing.events" TargetMode="External"/><Relationship Id="rId4" Type="http://schemas.openxmlformats.org/officeDocument/2006/relationships/image" Target="../media/image18.png"/><Relationship Id="rId5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listing.events" TargetMode="External"/><Relationship Id="rId4" Type="http://schemas.openxmlformats.org/officeDocument/2006/relationships/image" Target="../media/image15.png"/><Relationship Id="rId5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24"/>
          <p:cNvSpPr txBox="1"/>
          <p:nvPr>
            <p:ph type="ctrTitle"/>
          </p:nvPr>
        </p:nvSpPr>
        <p:spPr>
          <a:xfrm>
            <a:off x="1937550" y="525450"/>
            <a:ext cx="5442000" cy="124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1900">
                <a:latin typeface="Arial"/>
                <a:ea typeface="Arial"/>
                <a:cs typeface="Arial"/>
                <a:sym typeface="Arial"/>
              </a:rPr>
              <a:t>Рекомендательная система на основе ИИ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" sz="5200">
                <a:latin typeface="Arial"/>
                <a:ea typeface="Arial"/>
                <a:cs typeface="Arial"/>
                <a:sym typeface="Arial"/>
              </a:rPr>
              <a:t>Погнали, чувак!</a:t>
            </a:r>
            <a:endParaRPr sz="5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24"/>
          <p:cNvSpPr txBox="1"/>
          <p:nvPr>
            <p:ph idx="4294967295" type="subTitle"/>
          </p:nvPr>
        </p:nvSpPr>
        <p:spPr>
          <a:xfrm>
            <a:off x="4623700" y="2571750"/>
            <a:ext cx="3654300" cy="21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ru" sz="1800">
                <a:latin typeface="Arial"/>
                <a:ea typeface="Arial"/>
                <a:cs typeface="Arial"/>
                <a:sym typeface="Arial"/>
              </a:rPr>
              <a:t>Команда № 1 Data Sorcerers</a:t>
            </a:r>
            <a:endParaRPr b="1"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Роман Вяткин - капитан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Даврон Ихматуллаев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Дмитрий Косачев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Ярослав Баймлер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Вероника Заславская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t/>
            </a:r>
            <a:endParaRPr sz="1800">
              <a:latin typeface="Trispace"/>
              <a:ea typeface="Trispace"/>
              <a:cs typeface="Trispace"/>
              <a:sym typeface="Trispace"/>
            </a:endParaRPr>
          </a:p>
        </p:txBody>
      </p:sp>
      <p:sp>
        <p:nvSpPr>
          <p:cNvPr id="832" name="Google Shape;832;p24"/>
          <p:cNvSpPr txBox="1"/>
          <p:nvPr>
            <p:ph idx="4294967295" type="subTitle"/>
          </p:nvPr>
        </p:nvSpPr>
        <p:spPr>
          <a:xfrm>
            <a:off x="764000" y="2571750"/>
            <a:ext cx="4251600" cy="21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ru" sz="1800">
                <a:latin typeface="Arial"/>
                <a:ea typeface="Arial"/>
                <a:cs typeface="Arial"/>
                <a:sym typeface="Arial"/>
              </a:rPr>
              <a:t>Хакатон МФТИ "Науки о данных" (DS2023)</a:t>
            </a:r>
            <a:endParaRPr b="1"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Раздел: «Умный городской гид»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800">
                <a:latin typeface="Arial"/>
                <a:ea typeface="Arial"/>
                <a:cs typeface="Arial"/>
                <a:sym typeface="Arial"/>
              </a:rPr>
              <a:t>27.12.2023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t/>
            </a:r>
            <a:endParaRPr sz="1800">
              <a:latin typeface="Trispace"/>
              <a:ea typeface="Trispace"/>
              <a:cs typeface="Trispace"/>
              <a:sym typeface="Trispac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Постановка задачи и решение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25"/>
          <p:cNvSpPr txBox="1"/>
          <p:nvPr>
            <p:ph idx="2" type="subTitle"/>
          </p:nvPr>
        </p:nvSpPr>
        <p:spPr>
          <a:xfrm>
            <a:off x="660300" y="1105725"/>
            <a:ext cx="4432800" cy="3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ru" sz="1800">
                <a:latin typeface="Arial"/>
                <a:ea typeface="Arial"/>
                <a:cs typeface="Arial"/>
                <a:sym typeface="Arial"/>
              </a:rPr>
              <a:t>Задача дататона: 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улучшить опыт от посещения новых мест с помощью ИТ. 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ru" sz="1800">
                <a:latin typeface="Arial"/>
                <a:ea typeface="Arial"/>
                <a:cs typeface="Arial"/>
                <a:sym typeface="Arial"/>
              </a:rPr>
              <a:t>Гипотеза: 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удовлетворенность посетителя зависит от соответствия места его ожиданиям!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ru" sz="1800">
                <a:latin typeface="Arial"/>
                <a:ea typeface="Arial"/>
                <a:cs typeface="Arial"/>
                <a:sym typeface="Arial"/>
              </a:rPr>
              <a:t>Решение: 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быстрый, удобный, релевантный подбор места и мероприятия на основе ИИ и машинного обучения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9" name="Google Shape;8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4225" y="1209113"/>
            <a:ext cx="3479124" cy="352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ТГ-бот и рекомендательная система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26"/>
          <p:cNvSpPr txBox="1"/>
          <p:nvPr>
            <p:ph idx="2" type="subTitle"/>
          </p:nvPr>
        </p:nvSpPr>
        <p:spPr>
          <a:xfrm>
            <a:off x="852025" y="1105725"/>
            <a:ext cx="5910300" cy="3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ru" sz="1800">
                <a:latin typeface="Arial"/>
                <a:ea typeface="Arial"/>
                <a:cs typeface="Arial"/>
                <a:sym typeface="Arial"/>
              </a:rPr>
              <a:t>Наш клиент: стартап </a:t>
            </a:r>
            <a:r>
              <a:rPr lang="ru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Listing.events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, входит в Топ 5 органической выдачи Яндекса по ключевым фразам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6" name="Google Shape;84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4552" y="1940475"/>
            <a:ext cx="6853924" cy="307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7" name="Google Shape;84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21075" y="1105725"/>
            <a:ext cx="1981174" cy="143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Процесс исследований и разработки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27"/>
          <p:cNvSpPr txBox="1"/>
          <p:nvPr>
            <p:ph idx="3" type="subTitle"/>
          </p:nvPr>
        </p:nvSpPr>
        <p:spPr>
          <a:xfrm>
            <a:off x="4252675" y="1108125"/>
            <a:ext cx="4171500" cy="384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619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100"/>
              <a:buFont typeface="Arial"/>
              <a:buChar char="➔"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Подробный анализ накопленных проектом </a:t>
            </a:r>
            <a:r>
              <a:rPr lang="ru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listing.events</a:t>
            </a:r>
            <a:r>
              <a:rPr lang="ru" sz="1500">
                <a:latin typeface="Arial"/>
                <a:ea typeface="Arial"/>
                <a:cs typeface="Arial"/>
                <a:sym typeface="Arial"/>
              </a:rPr>
              <a:t>  данных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100"/>
              <a:buFont typeface="Arial"/>
              <a:buChar char="➔"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Разработка </a:t>
            </a:r>
            <a:r>
              <a:rPr lang="ru" sz="1500">
                <a:latin typeface="Arial"/>
                <a:ea typeface="Arial"/>
                <a:cs typeface="Arial"/>
                <a:sym typeface="Arial"/>
              </a:rPr>
              <a:t>рекомендательной системы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100"/>
              <a:buFont typeface="Arial"/>
              <a:buChar char="➔"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Разработка чат-бота на основе GPT 3.5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➔"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Токинезация содержащейся в БД текстовой информации о местах и мероприятиях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➔"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Обновление профиля пользователя через chatGPT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600"/>
              </a:spcAft>
              <a:buSzPts val="1500"/>
              <a:buFont typeface="Arial"/>
              <a:buChar char="➔"/>
            </a:pPr>
            <a:r>
              <a:rPr lang="ru" sz="1500">
                <a:latin typeface="Arial"/>
                <a:ea typeface="Arial"/>
                <a:cs typeface="Arial"/>
                <a:sym typeface="Arial"/>
              </a:rPr>
              <a:t>Тестирование и подсчет метрик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4" name="Google Shape;8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075" y="1108125"/>
            <a:ext cx="3050076" cy="1961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5" name="Google Shape;85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9000" y="2571750"/>
            <a:ext cx="2746792" cy="210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Как это работает?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28"/>
          <p:cNvSpPr txBox="1"/>
          <p:nvPr/>
        </p:nvSpPr>
        <p:spPr>
          <a:xfrm>
            <a:off x="728075" y="1545500"/>
            <a:ext cx="22779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</a:rPr>
              <a:t>Пользовательский интерфейс  через телеграмм бот</a:t>
            </a:r>
            <a:endParaRPr i="0" u="none" cap="none" strike="noStrike">
              <a:solidFill>
                <a:schemeClr val="dk1"/>
              </a:solidFill>
            </a:endParaRPr>
          </a:p>
        </p:txBody>
      </p:sp>
      <p:sp>
        <p:nvSpPr>
          <p:cNvPr id="862" name="Google Shape;862;p28"/>
          <p:cNvSpPr txBox="1"/>
          <p:nvPr/>
        </p:nvSpPr>
        <p:spPr>
          <a:xfrm flipH="1">
            <a:off x="6115225" y="1470354"/>
            <a:ext cx="23007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 sz="1300">
                <a:solidFill>
                  <a:schemeClr val="dk1"/>
                </a:solidFill>
              </a:rPr>
              <a:t>Обработка пользовательских запросов на естественном языке через GPT 3.5</a:t>
            </a:r>
            <a:endParaRPr i="0" sz="1300" u="none" cap="none" strike="noStrike">
              <a:solidFill>
                <a:schemeClr val="dk1"/>
              </a:solidFill>
            </a:endParaRPr>
          </a:p>
        </p:txBody>
      </p:sp>
      <p:cxnSp>
        <p:nvCxnSpPr>
          <p:cNvPr id="863" name="Google Shape;863;p28"/>
          <p:cNvCxnSpPr>
            <a:stCxn id="864" idx="6"/>
            <a:endCxn id="865" idx="6"/>
          </p:cNvCxnSpPr>
          <p:nvPr/>
        </p:nvCxnSpPr>
        <p:spPr>
          <a:xfrm>
            <a:off x="3701850" y="1872691"/>
            <a:ext cx="1435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66" name="Google Shape;866;p28"/>
          <p:cNvCxnSpPr>
            <a:stCxn id="867" idx="2"/>
            <a:endCxn id="868" idx="7"/>
          </p:cNvCxnSpPr>
          <p:nvPr/>
        </p:nvCxnSpPr>
        <p:spPr>
          <a:xfrm rot="5400000">
            <a:off x="4044295" y="1887101"/>
            <a:ext cx="1176600" cy="1721100"/>
          </a:xfrm>
          <a:prstGeom prst="bentConnector3">
            <a:avLst>
              <a:gd fmla="val 4984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69" name="Google Shape;869;p28"/>
          <p:cNvSpPr txBox="1"/>
          <p:nvPr/>
        </p:nvSpPr>
        <p:spPr>
          <a:xfrm>
            <a:off x="728075" y="3322129"/>
            <a:ext cx="23007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</a:rPr>
              <a:t>Postgresq хранит данные пользователей и мероприятия</a:t>
            </a:r>
            <a:endParaRPr i="0" sz="1300" u="none" cap="none" strike="noStrike">
              <a:solidFill>
                <a:schemeClr val="dk1"/>
              </a:solidFill>
            </a:endParaRPr>
          </a:p>
        </p:txBody>
      </p:sp>
      <p:sp>
        <p:nvSpPr>
          <p:cNvPr id="870" name="Google Shape;870;p28"/>
          <p:cNvSpPr txBox="1"/>
          <p:nvPr/>
        </p:nvSpPr>
        <p:spPr>
          <a:xfrm flipH="1">
            <a:off x="6115225" y="3271579"/>
            <a:ext cx="23007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" sz="1300">
                <a:solidFill>
                  <a:srgbClr val="E6EDF3"/>
                </a:solidFill>
                <a:highlight>
                  <a:srgbClr val="0D1117"/>
                </a:highlight>
              </a:rPr>
              <a:t>Модель all-MiniLM-L6-v2 токенизирует запросы пользователей и параметры объектов</a:t>
            </a:r>
            <a:endParaRPr i="0" sz="1300" u="none" cap="none" strike="noStrike">
              <a:solidFill>
                <a:schemeClr val="dk1"/>
              </a:solidFill>
            </a:endParaRPr>
          </a:p>
        </p:txBody>
      </p:sp>
      <p:cxnSp>
        <p:nvCxnSpPr>
          <p:cNvPr id="871" name="Google Shape;871;p28"/>
          <p:cNvCxnSpPr>
            <a:stCxn id="867" idx="2"/>
          </p:cNvCxnSpPr>
          <p:nvPr/>
        </p:nvCxnSpPr>
        <p:spPr>
          <a:xfrm rot="5400000">
            <a:off x="4802695" y="2642801"/>
            <a:ext cx="1173900" cy="207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grpSp>
        <p:nvGrpSpPr>
          <p:cNvPr id="872" name="Google Shape;872;p28"/>
          <p:cNvGrpSpPr/>
          <p:nvPr/>
        </p:nvGrpSpPr>
        <p:grpSpPr>
          <a:xfrm>
            <a:off x="4979065" y="1517491"/>
            <a:ext cx="1028160" cy="711600"/>
            <a:chOff x="5131465" y="1288891"/>
            <a:chExt cx="1028160" cy="711600"/>
          </a:xfrm>
        </p:grpSpPr>
        <p:sp>
          <p:nvSpPr>
            <p:cNvPr id="865" name="Google Shape;865;p28"/>
            <p:cNvSpPr/>
            <p:nvPr/>
          </p:nvSpPr>
          <p:spPr>
            <a:xfrm flipH="1">
              <a:off x="5289750" y="1288891"/>
              <a:ext cx="711600" cy="711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67" name="Google Shape;867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131465" y="1358052"/>
              <a:ext cx="1028160" cy="572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73" name="Google Shape;873;p28"/>
          <p:cNvGrpSpPr/>
          <p:nvPr/>
        </p:nvGrpSpPr>
        <p:grpSpPr>
          <a:xfrm>
            <a:off x="3005899" y="3231793"/>
            <a:ext cx="1028148" cy="735070"/>
            <a:chOff x="2984024" y="2151968"/>
            <a:chExt cx="1028148" cy="735070"/>
          </a:xfrm>
        </p:grpSpPr>
        <p:sp>
          <p:nvSpPr>
            <p:cNvPr id="868" name="Google Shape;868;p28"/>
            <p:cNvSpPr/>
            <p:nvPr/>
          </p:nvSpPr>
          <p:spPr>
            <a:xfrm>
              <a:off x="3142687" y="2151968"/>
              <a:ext cx="711600" cy="711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74" name="Google Shape;874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984024" y="2215913"/>
              <a:ext cx="1028148" cy="671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75" name="Google Shape;875;p28"/>
          <p:cNvGrpSpPr/>
          <p:nvPr/>
        </p:nvGrpSpPr>
        <p:grpSpPr>
          <a:xfrm>
            <a:off x="2719474" y="1395225"/>
            <a:ext cx="1601000" cy="925249"/>
            <a:chOff x="2719474" y="1166625"/>
            <a:chExt cx="1601000" cy="925249"/>
          </a:xfrm>
        </p:grpSpPr>
        <p:sp>
          <p:nvSpPr>
            <p:cNvPr id="876" name="Google Shape;876;p28"/>
            <p:cNvSpPr/>
            <p:nvPr/>
          </p:nvSpPr>
          <p:spPr>
            <a:xfrm flipH="1">
              <a:off x="3142675" y="1261016"/>
              <a:ext cx="711600" cy="711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77" name="Google Shape;877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719474" y="1166625"/>
              <a:ext cx="1601000" cy="9252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78" name="Google Shape;878;p28"/>
          <p:cNvGrpSpPr/>
          <p:nvPr/>
        </p:nvGrpSpPr>
        <p:grpSpPr>
          <a:xfrm>
            <a:off x="4883535" y="3141887"/>
            <a:ext cx="1524028" cy="1016025"/>
            <a:chOff x="4996097" y="2059437"/>
            <a:chExt cx="1524028" cy="1016025"/>
          </a:xfrm>
        </p:grpSpPr>
        <p:sp>
          <p:nvSpPr>
            <p:cNvPr id="879" name="Google Shape;879;p28"/>
            <p:cNvSpPr/>
            <p:nvPr/>
          </p:nvSpPr>
          <p:spPr>
            <a:xfrm flipH="1">
              <a:off x="5289750" y="2151991"/>
              <a:ext cx="711600" cy="711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80" name="Google Shape;880;p2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996097" y="2059437"/>
              <a:ext cx="1524028" cy="1016025"/>
            </a:xfrm>
            <a:prstGeom prst="rect">
              <a:avLst/>
            </a:prstGeom>
            <a:noFill/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</p:pic>
      </p:grpSp>
      <p:cxnSp>
        <p:nvCxnSpPr>
          <p:cNvPr id="881" name="Google Shape;881;p28"/>
          <p:cNvCxnSpPr/>
          <p:nvPr/>
        </p:nvCxnSpPr>
        <p:spPr>
          <a:xfrm>
            <a:off x="3891150" y="3587900"/>
            <a:ext cx="1285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82" name="Google Shape;882;p28"/>
          <p:cNvCxnSpPr/>
          <p:nvPr/>
        </p:nvCxnSpPr>
        <p:spPr>
          <a:xfrm flipH="1">
            <a:off x="3886748" y="3591101"/>
            <a:ext cx="1281900" cy="1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83" name="Google Shape;883;p28"/>
          <p:cNvCxnSpPr>
            <a:endCxn id="865" idx="4"/>
          </p:cNvCxnSpPr>
          <p:nvPr/>
        </p:nvCxnSpPr>
        <p:spPr>
          <a:xfrm flipH="1" rot="10800000">
            <a:off x="5492850" y="2229091"/>
            <a:ext cx="300" cy="517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84" name="Google Shape;884;p28"/>
          <p:cNvCxnSpPr/>
          <p:nvPr/>
        </p:nvCxnSpPr>
        <p:spPr>
          <a:xfrm rot="10800000">
            <a:off x="3853765" y="1869401"/>
            <a:ext cx="1049100" cy="3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9" name="Google Shape;8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499" y="284513"/>
            <a:ext cx="2058500" cy="4574474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p29"/>
          <p:cNvSpPr txBox="1"/>
          <p:nvPr>
            <p:ph type="title"/>
          </p:nvPr>
        </p:nvSpPr>
        <p:spPr>
          <a:xfrm>
            <a:off x="1411325" y="445025"/>
            <a:ext cx="7012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Примененные технологии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1" name="Google Shape;891;p29"/>
          <p:cNvSpPr txBox="1"/>
          <p:nvPr>
            <p:ph idx="9" type="subTitle"/>
          </p:nvPr>
        </p:nvSpPr>
        <p:spPr>
          <a:xfrm>
            <a:off x="2966800" y="1267125"/>
            <a:ext cx="5457300" cy="250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5650" lvl="0" marL="4608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➔"/>
            </a:pPr>
            <a:r>
              <a:rPr b="1" lang="ru" sz="1500">
                <a:latin typeface="Arial"/>
                <a:ea typeface="Arial"/>
                <a:cs typeface="Arial"/>
                <a:sym typeface="Arial"/>
              </a:rPr>
              <a:t>Telegram API:</a:t>
            </a:r>
            <a:r>
              <a:rPr lang="ru" sz="1500">
                <a:latin typeface="Arial"/>
                <a:ea typeface="Arial"/>
                <a:cs typeface="Arial"/>
                <a:sym typeface="Arial"/>
              </a:rPr>
              <a:t> асинхронный фреймворк AiogramOpenAI API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Arial"/>
              <a:buChar char="➔"/>
            </a:pPr>
            <a:r>
              <a:rPr b="1" lang="ru" sz="1500">
                <a:latin typeface="Arial"/>
                <a:ea typeface="Arial"/>
                <a:cs typeface="Arial"/>
                <a:sym typeface="Arial"/>
              </a:rPr>
              <a:t>Sentence-Transformers: </a:t>
            </a:r>
            <a:r>
              <a:rPr lang="ru" sz="1500">
                <a:latin typeface="Arial"/>
                <a:ea typeface="Arial"/>
                <a:cs typeface="Arial"/>
                <a:sym typeface="Arial"/>
              </a:rPr>
              <a:t>sentence-transformers/all-MiniLM-L6-v2 с Hugging Face.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Arial"/>
              <a:buChar char="➔"/>
            </a:pPr>
            <a:r>
              <a:rPr b="1" lang="ru" sz="1500">
                <a:latin typeface="Arial"/>
                <a:ea typeface="Arial"/>
                <a:cs typeface="Arial"/>
                <a:sym typeface="Arial"/>
              </a:rPr>
              <a:t>NLP: </a:t>
            </a:r>
            <a:r>
              <a:rPr lang="ru" sz="1500">
                <a:latin typeface="Arial"/>
                <a:ea typeface="Arial"/>
                <a:cs typeface="Arial"/>
                <a:sym typeface="Arial"/>
              </a:rPr>
              <a:t>BERT (векторизация, семантический анализ, частеречная разметка)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SzPts val="1500"/>
              <a:buFont typeface="Arial"/>
              <a:buChar char="➔"/>
            </a:pPr>
            <a:r>
              <a:rPr b="1" lang="ru" sz="1500">
                <a:latin typeface="Arial"/>
                <a:ea typeface="Arial"/>
                <a:cs typeface="Arial"/>
                <a:sym typeface="Arial"/>
              </a:rPr>
              <a:t>ChatGPT</a:t>
            </a:r>
            <a:r>
              <a:rPr lang="ru" sz="1500">
                <a:latin typeface="Arial"/>
                <a:ea typeface="Arial"/>
                <a:cs typeface="Arial"/>
                <a:sym typeface="Arial"/>
              </a:rPr>
              <a:t> Turbo 1.106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6" name="Google Shape;89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9800" y="3107000"/>
            <a:ext cx="3214200" cy="1983175"/>
          </a:xfrm>
          <a:prstGeom prst="rect">
            <a:avLst/>
          </a:prstGeom>
          <a:noFill/>
          <a:ln>
            <a:noFill/>
          </a:ln>
        </p:spPr>
      </p:pic>
      <p:sp>
        <p:nvSpPr>
          <p:cNvPr id="897" name="Google Shape;897;p30"/>
          <p:cNvSpPr txBox="1"/>
          <p:nvPr/>
        </p:nvSpPr>
        <p:spPr>
          <a:xfrm>
            <a:off x="646600" y="518350"/>
            <a:ext cx="7596600" cy="47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</a:rPr>
              <a:t>Попробуйте сами!  </a:t>
            </a:r>
            <a:r>
              <a:rPr b="1" lang="ru" sz="2200">
                <a:solidFill>
                  <a:schemeClr val="dk1"/>
                </a:solidFill>
              </a:rPr>
              <a:t>@pognali_gpt_bot</a:t>
            </a:r>
            <a:endParaRPr b="1"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dk1"/>
                </a:solidFill>
              </a:rPr>
              <a:t>Репозиторий: </a:t>
            </a:r>
            <a:r>
              <a:rPr lang="ru" sz="1800">
                <a:solidFill>
                  <a:schemeClr val="dk1"/>
                </a:solidFill>
              </a:rPr>
              <a:t>https://github.com/fitlemon/pognali_gpt_bot </a:t>
            </a:r>
            <a:endParaRPr sz="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dk1"/>
                </a:solidFill>
              </a:rPr>
              <a:t>Планы по дальнейшей разработке:</a:t>
            </a:r>
            <a:endParaRPr b="1"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ru" sz="1800">
                <a:solidFill>
                  <a:schemeClr val="dk1"/>
                </a:solidFill>
              </a:rPr>
              <a:t>Коллаборативная рекомендательная система;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ru" sz="1800">
                <a:solidFill>
                  <a:schemeClr val="dk1"/>
                </a:solidFill>
              </a:rPr>
              <a:t>Проведение кластерного анализа объектов;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ru" sz="1800">
                <a:solidFill>
                  <a:schemeClr val="dk1"/>
                </a:solidFill>
              </a:rPr>
              <a:t>Доработка контентной рекомендательной</a:t>
            </a:r>
            <a:br>
              <a:rPr lang="ru" sz="1800">
                <a:solidFill>
                  <a:schemeClr val="dk1"/>
                </a:solidFill>
              </a:rPr>
            </a:br>
            <a:r>
              <a:rPr lang="ru" sz="1800">
                <a:solidFill>
                  <a:schemeClr val="dk1"/>
                </a:solidFill>
              </a:rPr>
              <a:t>системы с учетом кластеризации;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ru" sz="1800">
                <a:solidFill>
                  <a:schemeClr val="dk1"/>
                </a:solidFill>
              </a:rPr>
              <a:t>Разработка API для обмена данными;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ru" sz="1800">
                <a:solidFill>
                  <a:schemeClr val="dk1"/>
                </a:solidFill>
              </a:rPr>
              <a:t>Проведение A/Б тестов;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ru" sz="1800">
                <a:solidFill>
                  <a:schemeClr val="dk1"/>
                </a:solidFill>
              </a:rPr>
              <a:t>Интеграция с билетными сервисами.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I Editor Software Pitch Deck by Slidesgo">
  <a:themeElements>
    <a:clrScheme name="Simple Light">
      <a:dk1>
        <a:srgbClr val="FFFFFF"/>
      </a:dk1>
      <a:lt1>
        <a:srgbClr val="000000"/>
      </a:lt1>
      <a:dk2>
        <a:srgbClr val="FE981E"/>
      </a:dk2>
      <a:lt2>
        <a:srgbClr val="E60CFE"/>
      </a:lt2>
      <a:accent1>
        <a:srgbClr val="7030F3"/>
      </a:accent1>
      <a:accent2>
        <a:srgbClr val="4483FE"/>
      </a:accent2>
      <a:accent3>
        <a:srgbClr val="2B2B2B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